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47787"/>
            <a:ext cx="987742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66865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66865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43084"/>
            <a:ext cx="66865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839856"/>
            <a:ext cx="66865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673233"/>
            <a:ext cx="66865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78009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61048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75448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81929"/>
            <a:ext cx="548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28750"/>
            <a:ext cx="10277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8491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9330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0025" cy="4480758"/>
            <a:chOff x="263352" y="1340768"/>
            <a:chExt cx="11630025" cy="4480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927" y="3221201"/>
              <a:ext cx="11220450" cy="2600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04022" y="4952690"/>
            <a:ext cx="3964385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484784"/>
            <a:ext cx="45243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42718"/>
            <a:ext cx="548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763125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276872"/>
            <a:ext cx="41624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22" y="1462189"/>
            <a:ext cx="107346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62189"/>
            <a:ext cx="1080120" cy="760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2836" y="4293096"/>
            <a:ext cx="130115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140968"/>
            <a:ext cx="41052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59150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15483"/>
            <a:ext cx="604867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41458"/>
            <a:ext cx="604867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86410"/>
            <a:ext cx="6048672" cy="938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941168"/>
            <a:ext cx="5915025" cy="73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021287"/>
            <a:ext cx="5915025" cy="57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112" b="4823"/>
          <a:stretch/>
        </p:blipFill>
        <p:spPr>
          <a:xfrm>
            <a:off x="4871864" y="4556352"/>
            <a:ext cx="3456384" cy="2301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4797152"/>
            <a:ext cx="548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58959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30052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436108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281060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6583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921517"/>
            <a:ext cx="612068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38517"/>
            <a:ext cx="612068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394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13285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788483"/>
            <a:ext cx="3509664" cy="285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16968"/>
            <a:ext cx="6191250" cy="645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924944"/>
            <a:ext cx="4533900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3884920"/>
            <a:ext cx="540060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469929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245433"/>
            <a:ext cx="5688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377534"/>
            <a:ext cx="10601325" cy="6469335"/>
            <a:chOff x="1199456" y="0"/>
            <a:chExt cx="10601325" cy="64693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" r="30712" b="-1551"/>
            <a:stretch/>
          </p:blipFill>
          <p:spPr>
            <a:xfrm>
              <a:off x="1199456" y="0"/>
              <a:ext cx="7272808" cy="32403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240360"/>
              <a:ext cx="10601325" cy="3228975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1289076" y="2132856"/>
            <a:ext cx="624708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8112" y="2875374"/>
            <a:ext cx="6586080" cy="55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8111" y="3720326"/>
            <a:ext cx="10634677" cy="1292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9076" y="5274633"/>
            <a:ext cx="7471220" cy="652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9076" y="6199634"/>
            <a:ext cx="7975276" cy="514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1277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27687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179093"/>
            <a:ext cx="9198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21088"/>
            <a:ext cx="9198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6202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212976"/>
            <a:ext cx="3324225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6087013"/>
            <a:ext cx="10391775" cy="790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31894" y="3284984"/>
            <a:ext cx="548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140968"/>
            <a:ext cx="4215258" cy="2901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6042058"/>
            <a:ext cx="9610725" cy="97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31894" y="3284984"/>
            <a:ext cx="548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95" y="1286896"/>
            <a:ext cx="11307760" cy="24781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478" y="2956021"/>
            <a:ext cx="3172594" cy="23311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200650"/>
            <a:ext cx="10572750" cy="165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188994"/>
            <a:ext cx="5486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05064"/>
            <a:ext cx="3721496" cy="27911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8368" y="32129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356992"/>
            <a:ext cx="40386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2026-01-15T07:30:03Z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